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303" r:id="rId4"/>
    <p:sldId id="308" r:id="rId5"/>
    <p:sldId id="279" r:id="rId6"/>
    <p:sldId id="304" r:id="rId7"/>
    <p:sldId id="305" r:id="rId8"/>
    <p:sldId id="306" r:id="rId9"/>
    <p:sldId id="307" r:id="rId10"/>
    <p:sldId id="281" r:id="rId11"/>
    <p:sldId id="309" r:id="rId12"/>
    <p:sldId id="265" r:id="rId13"/>
  </p:sldIdLst>
  <p:sldSz cx="12192000" cy="6858000"/>
  <p:notesSz cx="6858000" cy="9144000"/>
  <p:embeddedFontLst>
    <p:embeddedFont>
      <p:font typeface="微软雅黑" panose="020B0503020204020204" pitchFamily="34" charset="-122"/>
      <p:regular r:id="rId15"/>
      <p:bold r:id="rId16"/>
    </p:embeddedFont>
    <p:embeddedFont>
      <p:font typeface="고도 B" panose="02000503000000020004" pitchFamily="2" charset="-127"/>
      <p:regular r:id="rId17"/>
    </p:embeddedFont>
    <p:embeddedFont>
      <p:font typeface="고도 M" panose="02000503000000020004" pitchFamily="2" charset="-127"/>
      <p:regular r:id="rId18"/>
    </p:embeddedFont>
    <p:embeddedFont>
      <p:font typeface="나눔고딕" panose="020D0604000000000000" pitchFamily="50" charset="-127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C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198" y="10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gif>
</file>

<file path=ppt/media/image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F30038-0195-432D-B756-7590F8936A68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A4FB1-A804-4E99-811E-0764B7A19B4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072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412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71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101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991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135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77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5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91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32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668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DCEF515-E4AB-44D6-B181-9D3694FE8C8E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29A179-DE38-434F-90AA-B9B887624B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69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tx1"/>
          </a:fgClr>
          <a:bgClr>
            <a:schemeClr val="tx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2431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6wFDJPfbUck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JH960101/EngineProgrammingFinalExa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2E27945-FD83-4774-ABB9-4DBB4629D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5257" y="0"/>
            <a:ext cx="13327257" cy="6858000"/>
          </a:xfrm>
          <a:prstGeom prst="rect">
            <a:avLst/>
          </a:prstGeom>
        </p:spPr>
      </p:pic>
      <p:sp>
        <p:nvSpPr>
          <p:cNvPr id="16" name="文本框 92"/>
          <p:cNvSpPr txBox="1">
            <a:spLocks noChangeArrowheads="1"/>
          </p:cNvSpPr>
          <p:nvPr/>
        </p:nvSpPr>
        <p:spPr bwMode="auto">
          <a:xfrm>
            <a:off x="6096000" y="109868"/>
            <a:ext cx="736126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ko-KR" altLang="en-US" sz="5400" b="1" dirty="0">
                <a:solidFill>
                  <a:schemeClr val="bg1"/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인형술사의 모험</a:t>
            </a:r>
            <a:endParaRPr lang="zh-CN" altLang="en-US" sz="5400" b="1" dirty="0">
              <a:solidFill>
                <a:schemeClr val="bg1"/>
              </a:solidFill>
              <a:latin typeface="고도 M" panose="02000503000000020004" pitchFamily="2" charset="-127"/>
              <a:ea typeface="나눔고딕" panose="020D0604000000000000" pitchFamily="50" charset="-127"/>
            </a:endParaRPr>
          </a:p>
        </p:txBody>
      </p:sp>
      <p:sp>
        <p:nvSpPr>
          <p:cNvPr id="18" name="文本框 36"/>
          <p:cNvSpPr txBox="1">
            <a:spLocks noChangeArrowheads="1"/>
          </p:cNvSpPr>
          <p:nvPr/>
        </p:nvSpPr>
        <p:spPr bwMode="auto">
          <a:xfrm>
            <a:off x="9776632" y="1361439"/>
            <a:ext cx="25377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ko-KR" sz="2000" dirty="0">
                <a:solidFill>
                  <a:schemeClr val="bg1"/>
                </a:solidFill>
                <a:latin typeface="고도 B" panose="02000503000000020004" pitchFamily="2" charset="-127"/>
                <a:ea typeface="고도 B" panose="02000503000000020004" pitchFamily="2" charset="-127"/>
                <a:cs typeface="Arial" panose="020B0604020202020204" pitchFamily="34" charset="0"/>
              </a:rPr>
              <a:t>201413151 </a:t>
            </a:r>
            <a:r>
              <a:rPr lang="ko-KR" altLang="en-US" sz="2000" dirty="0">
                <a:solidFill>
                  <a:schemeClr val="bg1"/>
                </a:solidFill>
                <a:latin typeface="고도 B" panose="02000503000000020004" pitchFamily="2" charset="-127"/>
                <a:ea typeface="고도 B" panose="02000503000000020004" pitchFamily="2" charset="-127"/>
                <a:cs typeface="Arial" panose="020B0604020202020204" pitchFamily="34" charset="0"/>
              </a:rPr>
              <a:t>이장형</a:t>
            </a:r>
            <a:endParaRPr lang="zh-CN" altLang="en-US" sz="2000" dirty="0">
              <a:solidFill>
                <a:schemeClr val="bg1"/>
              </a:solidFill>
              <a:latin typeface="고도 B" panose="02000503000000020004" pitchFamily="2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9" name="文本框 36">
            <a:extLst>
              <a:ext uri="{FF2B5EF4-FFF2-40B4-BE49-F238E27FC236}">
                <a16:creationId xmlns:a16="http://schemas.microsoft.com/office/drawing/2014/main" id="{1B6ABC45-0158-4052-8927-0AFD0537DB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67082" y="961329"/>
            <a:ext cx="25377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0"/>
              </a:spcBef>
              <a:buFontTx/>
              <a:buNone/>
            </a:pPr>
            <a:r>
              <a:rPr lang="ko-KR" altLang="en-US" sz="2000" dirty="0" err="1">
                <a:solidFill>
                  <a:schemeClr val="bg1"/>
                </a:solidFill>
                <a:latin typeface="고도 B" panose="02000503000000020004" pitchFamily="2" charset="-127"/>
                <a:ea typeface="고도 B" panose="02000503000000020004" pitchFamily="2" charset="-127"/>
                <a:cs typeface="Arial" panose="020B0604020202020204" pitchFamily="34" charset="0"/>
              </a:rPr>
              <a:t>엔진기말과제</a:t>
            </a:r>
            <a:endParaRPr lang="zh-CN" altLang="en-US" sz="2000" dirty="0">
              <a:solidFill>
                <a:schemeClr val="bg1"/>
              </a:solidFill>
              <a:latin typeface="고도 B" panose="02000503000000020004" pitchFamily="2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9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영상</a:t>
            </a:r>
            <a:endParaRPr lang="zh-CN" altLang="en-US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52BA627A-929C-4A6F-85E7-E3DD795AA327}"/>
              </a:ext>
            </a:extLst>
          </p:cNvPr>
          <p:cNvSpPr txBox="1"/>
          <p:nvPr/>
        </p:nvSpPr>
        <p:spPr>
          <a:xfrm>
            <a:off x="2502379" y="3224126"/>
            <a:ext cx="718724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  <a:hlinkClick r:id="rId2"/>
              </a:rPr>
              <a:t>https://youtu.be/6wFDJPfbUck</a:t>
            </a:r>
            <a:endParaRPr lang="en-US" sz="28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1884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후기</a:t>
            </a:r>
            <a:endParaRPr lang="zh-CN" altLang="en-US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5131AABE-B5F4-477A-83D7-8B43711C9170}"/>
              </a:ext>
            </a:extLst>
          </p:cNvPr>
          <p:cNvSpPr txBox="1"/>
          <p:nvPr/>
        </p:nvSpPr>
        <p:spPr>
          <a:xfrm>
            <a:off x="2502379" y="2703426"/>
            <a:ext cx="718724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책을 보고 열심히 공부했습니다</a:t>
            </a: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…</a:t>
            </a:r>
            <a:endParaRPr lang="en-US" sz="28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</p:txBody>
      </p:sp>
      <p:pic>
        <p:nvPicPr>
          <p:cNvPr id="1026" name="Picture 2" descr="ì´ëì° ì¸ë¦¬ì¼ C++ì ëí ì´ë¯¸ì§ ê²ìê²°ê³¼">
            <a:extLst>
              <a:ext uri="{FF2B5EF4-FFF2-40B4-BE49-F238E27FC236}">
                <a16:creationId xmlns:a16="http://schemas.microsoft.com/office/drawing/2014/main" id="{EB7A4E8E-45DC-4948-A4A8-8A0118B92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219" y="3867150"/>
            <a:ext cx="1813560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A69C5E9-35A9-4D92-82B3-8CBDA5FEC1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429000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13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96464" y="3199413"/>
            <a:ext cx="11728835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6000" b="1" dirty="0">
                <a:solidFill>
                  <a:prstClr val="white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감사합니다</a:t>
            </a:r>
            <a:endParaRPr lang="en-US" altLang="ko-KR" sz="6000" b="1" dirty="0">
              <a:solidFill>
                <a:prstClr val="whit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zh-CN" sz="6000" b="1" dirty="0">
              <a:solidFill>
                <a:prstClr val="whit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en-US" altLang="zh-CN" sz="6000" b="1" dirty="0">
              <a:solidFill>
                <a:prstClr val="whit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zh-CN" sz="2000" b="1" dirty="0">
                <a:solidFill>
                  <a:prstClr val="white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https://github.com/LJH960101/EngineProgrammingFinalExam</a:t>
            </a:r>
            <a:endParaRPr lang="zh-CN" altLang="en-US" sz="2000" b="1" dirty="0">
              <a:solidFill>
                <a:prstClr val="white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7" name="等腰三角形 15"/>
          <p:cNvSpPr/>
          <p:nvPr/>
        </p:nvSpPr>
        <p:spPr>
          <a:xfrm rot="7318551">
            <a:off x="8692650" y="2484237"/>
            <a:ext cx="656171" cy="329329"/>
          </a:xfrm>
          <a:custGeom>
            <a:avLst/>
            <a:gdLst>
              <a:gd name="connsiteX0" fmla="*/ 0 w 1093606"/>
              <a:gd name="connsiteY0" fmla="*/ 1093606 h 1093606"/>
              <a:gd name="connsiteX1" fmla="*/ 546803 w 1093606"/>
              <a:gd name="connsiteY1" fmla="*/ 0 h 1093606"/>
              <a:gd name="connsiteX2" fmla="*/ 1093606 w 1093606"/>
              <a:gd name="connsiteY2" fmla="*/ 1093606 h 1093606"/>
              <a:gd name="connsiteX3" fmla="*/ 0 w 1093606"/>
              <a:gd name="connsiteY3" fmla="*/ 1093606 h 1093606"/>
              <a:gd name="connsiteX0" fmla="*/ 0 w 1093606"/>
              <a:gd name="connsiteY0" fmla="*/ 522106 h 522106"/>
              <a:gd name="connsiteX1" fmla="*/ 203903 w 1093606"/>
              <a:gd name="connsiteY1" fmla="*/ 0 h 522106"/>
              <a:gd name="connsiteX2" fmla="*/ 1093606 w 1093606"/>
              <a:gd name="connsiteY2" fmla="*/ 522106 h 522106"/>
              <a:gd name="connsiteX3" fmla="*/ 0 w 1093606"/>
              <a:gd name="connsiteY3" fmla="*/ 522106 h 522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3606" h="522106">
                <a:moveTo>
                  <a:pt x="0" y="522106"/>
                </a:moveTo>
                <a:lnTo>
                  <a:pt x="203903" y="0"/>
                </a:lnTo>
                <a:lnTo>
                  <a:pt x="1093606" y="522106"/>
                </a:lnTo>
                <a:lnTo>
                  <a:pt x="0" y="522106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等腰三角形 16"/>
          <p:cNvSpPr/>
          <p:nvPr/>
        </p:nvSpPr>
        <p:spPr>
          <a:xfrm rot="8006090">
            <a:off x="2547928" y="4939601"/>
            <a:ext cx="849834" cy="409935"/>
          </a:xfrm>
          <a:custGeom>
            <a:avLst/>
            <a:gdLst>
              <a:gd name="connsiteX0" fmla="*/ 0 w 731314"/>
              <a:gd name="connsiteY0" fmla="*/ 621639 h 621639"/>
              <a:gd name="connsiteX1" fmla="*/ 365657 w 731314"/>
              <a:gd name="connsiteY1" fmla="*/ 0 h 621639"/>
              <a:gd name="connsiteX2" fmla="*/ 731314 w 731314"/>
              <a:gd name="connsiteY2" fmla="*/ 621639 h 621639"/>
              <a:gd name="connsiteX3" fmla="*/ 0 w 731314"/>
              <a:gd name="connsiteY3" fmla="*/ 621639 h 621639"/>
              <a:gd name="connsiteX0" fmla="*/ 0 w 937157"/>
              <a:gd name="connsiteY0" fmla="*/ 850239 h 850239"/>
              <a:gd name="connsiteX1" fmla="*/ 937157 w 937157"/>
              <a:gd name="connsiteY1" fmla="*/ 0 h 850239"/>
              <a:gd name="connsiteX2" fmla="*/ 731314 w 937157"/>
              <a:gd name="connsiteY2" fmla="*/ 850239 h 850239"/>
              <a:gd name="connsiteX3" fmla="*/ 0 w 937157"/>
              <a:gd name="connsiteY3" fmla="*/ 850239 h 85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7157" h="850239">
                <a:moveTo>
                  <a:pt x="0" y="850239"/>
                </a:moveTo>
                <a:lnTo>
                  <a:pt x="937157" y="0"/>
                </a:lnTo>
                <a:lnTo>
                  <a:pt x="731314" y="850239"/>
                </a:lnTo>
                <a:lnTo>
                  <a:pt x="0" y="850239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等腰三角形 17"/>
          <p:cNvSpPr/>
          <p:nvPr/>
        </p:nvSpPr>
        <p:spPr>
          <a:xfrm rot="13556284">
            <a:off x="8366939" y="1491516"/>
            <a:ext cx="897111" cy="1384858"/>
          </a:xfrm>
          <a:custGeom>
            <a:avLst/>
            <a:gdLst>
              <a:gd name="connsiteX0" fmla="*/ 0 w 477747"/>
              <a:gd name="connsiteY0" fmla="*/ 477747 h 477747"/>
              <a:gd name="connsiteX1" fmla="*/ 238874 w 477747"/>
              <a:gd name="connsiteY1" fmla="*/ 0 h 477747"/>
              <a:gd name="connsiteX2" fmla="*/ 477747 w 477747"/>
              <a:gd name="connsiteY2" fmla="*/ 477747 h 477747"/>
              <a:gd name="connsiteX3" fmla="*/ 0 w 477747"/>
              <a:gd name="connsiteY3" fmla="*/ 477747 h 477747"/>
              <a:gd name="connsiteX0" fmla="*/ 989851 w 1467598"/>
              <a:gd name="connsiteY0" fmla="*/ 1992222 h 1992222"/>
              <a:gd name="connsiteX1" fmla="*/ 0 w 1467598"/>
              <a:gd name="connsiteY1" fmla="*/ 0 h 1992222"/>
              <a:gd name="connsiteX2" fmla="*/ 1467598 w 1467598"/>
              <a:gd name="connsiteY2" fmla="*/ 1992222 h 1992222"/>
              <a:gd name="connsiteX3" fmla="*/ 989851 w 1467598"/>
              <a:gd name="connsiteY3" fmla="*/ 1992222 h 1992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7598" h="1992222">
                <a:moveTo>
                  <a:pt x="989851" y="1992222"/>
                </a:moveTo>
                <a:lnTo>
                  <a:pt x="0" y="0"/>
                </a:lnTo>
                <a:lnTo>
                  <a:pt x="1467598" y="1992222"/>
                </a:lnTo>
                <a:lnTo>
                  <a:pt x="989851" y="1992222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等腰三角形 18"/>
          <p:cNvSpPr/>
          <p:nvPr/>
        </p:nvSpPr>
        <p:spPr>
          <a:xfrm rot="19800000" flipH="1">
            <a:off x="3139618" y="4738194"/>
            <a:ext cx="161162" cy="710272"/>
          </a:xfrm>
          <a:custGeom>
            <a:avLst/>
            <a:gdLst>
              <a:gd name="connsiteX0" fmla="*/ 0 w 760097"/>
              <a:gd name="connsiteY0" fmla="*/ 760097 h 760097"/>
              <a:gd name="connsiteX1" fmla="*/ 380049 w 760097"/>
              <a:gd name="connsiteY1" fmla="*/ 0 h 760097"/>
              <a:gd name="connsiteX2" fmla="*/ 760097 w 760097"/>
              <a:gd name="connsiteY2" fmla="*/ 760097 h 760097"/>
              <a:gd name="connsiteX3" fmla="*/ 0 w 760097"/>
              <a:gd name="connsiteY3" fmla="*/ 760097 h 760097"/>
              <a:gd name="connsiteX0" fmla="*/ 0 w 702947"/>
              <a:gd name="connsiteY0" fmla="*/ 645797 h 760097"/>
              <a:gd name="connsiteX1" fmla="*/ 322899 w 702947"/>
              <a:gd name="connsiteY1" fmla="*/ 0 h 760097"/>
              <a:gd name="connsiteX2" fmla="*/ 702947 w 702947"/>
              <a:gd name="connsiteY2" fmla="*/ 760097 h 760097"/>
              <a:gd name="connsiteX3" fmla="*/ 0 w 702947"/>
              <a:gd name="connsiteY3" fmla="*/ 645797 h 760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2947" h="760097">
                <a:moveTo>
                  <a:pt x="0" y="645797"/>
                </a:moveTo>
                <a:lnTo>
                  <a:pt x="322899" y="0"/>
                </a:lnTo>
                <a:lnTo>
                  <a:pt x="702947" y="760097"/>
                </a:lnTo>
                <a:lnTo>
                  <a:pt x="0" y="645797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任意多边形 28"/>
          <p:cNvSpPr/>
          <p:nvPr/>
        </p:nvSpPr>
        <p:spPr>
          <a:xfrm>
            <a:off x="2558346" y="2577877"/>
            <a:ext cx="6819900" cy="2343149"/>
          </a:xfrm>
          <a:custGeom>
            <a:avLst/>
            <a:gdLst>
              <a:gd name="connsiteX0" fmla="*/ 16259175 w 18087976"/>
              <a:gd name="connsiteY0" fmla="*/ 0 h 4371975"/>
              <a:gd name="connsiteX1" fmla="*/ 18087976 w 18087976"/>
              <a:gd name="connsiteY1" fmla="*/ 4371975 h 4371975"/>
              <a:gd name="connsiteX2" fmla="*/ 0 w 18087976"/>
              <a:gd name="connsiteY2" fmla="*/ 4314825 h 4371975"/>
              <a:gd name="connsiteX3" fmla="*/ 2257426 w 18087976"/>
              <a:gd name="connsiteY3" fmla="*/ 2800350 h 4371975"/>
              <a:gd name="connsiteX4" fmla="*/ 2258357 w 18087976"/>
              <a:gd name="connsiteY4" fmla="*/ 2800155 h 4371975"/>
              <a:gd name="connsiteX5" fmla="*/ 1009252 w 18087976"/>
              <a:gd name="connsiteY5" fmla="*/ 4020870 h 4371975"/>
              <a:gd name="connsiteX6" fmla="*/ 17582752 w 18087976"/>
              <a:gd name="connsiteY6" fmla="*/ 4020870 h 4371975"/>
              <a:gd name="connsiteX7" fmla="*/ 15982552 w 18087976"/>
              <a:gd name="connsiteY7" fmla="*/ 649020 h 4371975"/>
              <a:gd name="connsiteX8" fmla="*/ 12282037 w 18087976"/>
              <a:gd name="connsiteY8" fmla="*/ 703439 h 4371975"/>
              <a:gd name="connsiteX0" fmla="*/ 16259175 w 18087976"/>
              <a:gd name="connsiteY0" fmla="*/ 0 h 4371975"/>
              <a:gd name="connsiteX1" fmla="*/ 18087976 w 18087976"/>
              <a:gd name="connsiteY1" fmla="*/ 4371975 h 4371975"/>
              <a:gd name="connsiteX2" fmla="*/ 0 w 18087976"/>
              <a:gd name="connsiteY2" fmla="*/ 4314825 h 4371975"/>
              <a:gd name="connsiteX3" fmla="*/ 2257426 w 18087976"/>
              <a:gd name="connsiteY3" fmla="*/ 2800350 h 4371975"/>
              <a:gd name="connsiteX4" fmla="*/ 2258357 w 18087976"/>
              <a:gd name="connsiteY4" fmla="*/ 2800155 h 4371975"/>
              <a:gd name="connsiteX5" fmla="*/ 1009252 w 18087976"/>
              <a:gd name="connsiteY5" fmla="*/ 4020870 h 4371975"/>
              <a:gd name="connsiteX6" fmla="*/ 17313285 w 18087976"/>
              <a:gd name="connsiteY6" fmla="*/ 4020870 h 4371975"/>
              <a:gd name="connsiteX7" fmla="*/ 15982552 w 18087976"/>
              <a:gd name="connsiteY7" fmla="*/ 649020 h 4371975"/>
              <a:gd name="connsiteX8" fmla="*/ 12282037 w 18087976"/>
              <a:gd name="connsiteY8" fmla="*/ 703439 h 4371975"/>
              <a:gd name="connsiteX9" fmla="*/ 16259175 w 18087976"/>
              <a:gd name="connsiteY9" fmla="*/ 0 h 4371975"/>
              <a:gd name="connsiteX0" fmla="*/ 16259175 w 18087976"/>
              <a:gd name="connsiteY0" fmla="*/ 0 h 4371975"/>
              <a:gd name="connsiteX1" fmla="*/ 18087976 w 18087976"/>
              <a:gd name="connsiteY1" fmla="*/ 4371975 h 4371975"/>
              <a:gd name="connsiteX2" fmla="*/ 0 w 18087976"/>
              <a:gd name="connsiteY2" fmla="*/ 4314825 h 4371975"/>
              <a:gd name="connsiteX3" fmla="*/ 2257426 w 18087976"/>
              <a:gd name="connsiteY3" fmla="*/ 2800350 h 4371975"/>
              <a:gd name="connsiteX4" fmla="*/ 2258357 w 18087976"/>
              <a:gd name="connsiteY4" fmla="*/ 2800155 h 4371975"/>
              <a:gd name="connsiteX5" fmla="*/ 1009252 w 18087976"/>
              <a:gd name="connsiteY5" fmla="*/ 4020870 h 4371975"/>
              <a:gd name="connsiteX6" fmla="*/ 17448018 w 18087976"/>
              <a:gd name="connsiteY6" fmla="*/ 4020870 h 4371975"/>
              <a:gd name="connsiteX7" fmla="*/ 15982552 w 18087976"/>
              <a:gd name="connsiteY7" fmla="*/ 649020 h 4371975"/>
              <a:gd name="connsiteX8" fmla="*/ 12282037 w 18087976"/>
              <a:gd name="connsiteY8" fmla="*/ 703439 h 4371975"/>
              <a:gd name="connsiteX9" fmla="*/ 16259175 w 18087976"/>
              <a:gd name="connsiteY9" fmla="*/ 0 h 437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087976" h="4371975">
                <a:moveTo>
                  <a:pt x="16259175" y="0"/>
                </a:moveTo>
                <a:lnTo>
                  <a:pt x="18087976" y="4371975"/>
                </a:lnTo>
                <a:lnTo>
                  <a:pt x="0" y="4314825"/>
                </a:lnTo>
                <a:lnTo>
                  <a:pt x="2257426" y="2800350"/>
                </a:lnTo>
                <a:lnTo>
                  <a:pt x="2258357" y="2800155"/>
                </a:lnTo>
                <a:lnTo>
                  <a:pt x="1009252" y="4020870"/>
                </a:lnTo>
                <a:lnTo>
                  <a:pt x="17448018" y="4020870"/>
                </a:lnTo>
                <a:lnTo>
                  <a:pt x="15982552" y="649020"/>
                </a:lnTo>
                <a:lnTo>
                  <a:pt x="12282037" y="703439"/>
                </a:lnTo>
                <a:lnTo>
                  <a:pt x="16259175" y="0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96464" y="1272102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www.homeppt.com/jiaoan/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2220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894306"/>
            <a:ext cx="261256" cy="988717"/>
          </a:xfrm>
          <a:prstGeom prst="rect">
            <a:avLst/>
          </a:prstGeom>
          <a:solidFill>
            <a:srgbClr val="00B0F0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75770" y="979808"/>
            <a:ext cx="139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lang="zh-CN" altLang="en-US" sz="36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90284" y="1555484"/>
            <a:ext cx="164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130130" y="1575785"/>
            <a:ext cx="3424832" cy="861774"/>
            <a:chOff x="5458501" y="1382705"/>
            <a:chExt cx="3424832" cy="861774"/>
          </a:xfrm>
        </p:grpSpPr>
        <p:sp>
          <p:nvSpPr>
            <p:cNvPr id="49" name="TextBox 13"/>
            <p:cNvSpPr txBox="1"/>
            <p:nvPr/>
          </p:nvSpPr>
          <p:spPr>
            <a:xfrm>
              <a:off x="5458501" y="1382705"/>
              <a:ext cx="71846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>
                <a:defRPr/>
              </a:pPr>
              <a:r>
                <a:rPr lang="en-US" sz="5000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1</a:t>
              </a:r>
            </a:p>
          </p:txBody>
        </p:sp>
        <p:cxnSp>
          <p:nvCxnSpPr>
            <p:cNvPr id="53" name="Straight Connector 15"/>
            <p:cNvCxnSpPr/>
            <p:nvPr/>
          </p:nvCxnSpPr>
          <p:spPr>
            <a:xfrm>
              <a:off x="6630955" y="1424273"/>
              <a:ext cx="0" cy="733127"/>
            </a:xfrm>
            <a:prstGeom prst="line">
              <a:avLst/>
            </a:prstGeom>
            <a:noFill/>
            <a:ln w="19050" cap="flat" cmpd="sng" algn="ctr">
              <a:solidFill>
                <a:srgbClr val="FDFDFD"/>
              </a:solidFill>
              <a:prstDash val="solid"/>
            </a:ln>
            <a:effectLst/>
          </p:spPr>
        </p:cxnSp>
        <p:sp>
          <p:nvSpPr>
            <p:cNvPr id="58" name="TextBox 13"/>
            <p:cNvSpPr txBox="1"/>
            <p:nvPr/>
          </p:nvSpPr>
          <p:spPr>
            <a:xfrm>
              <a:off x="7084944" y="1681671"/>
              <a:ext cx="179838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ko-KR" altLang="en-US" sz="1600" b="1" dirty="0">
                  <a:solidFill>
                    <a:srgbClr val="FDFDFD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sym typeface="Arial" panose="020B0604020202020204" pitchFamily="34" charset="0"/>
                </a:rPr>
                <a:t>게임요약</a:t>
              </a:r>
              <a:endParaRPr lang="en-US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endParaRPr>
            </a:p>
          </p:txBody>
        </p:sp>
      </p:grpSp>
      <p:grpSp>
        <p:nvGrpSpPr>
          <p:cNvPr id="99" name="组合 1">
            <a:extLst>
              <a:ext uri="{FF2B5EF4-FFF2-40B4-BE49-F238E27FC236}">
                <a16:creationId xmlns:a16="http://schemas.microsoft.com/office/drawing/2014/main" id="{374BAC2A-ED83-4E84-A6DC-E7C5D20DE033}"/>
              </a:ext>
            </a:extLst>
          </p:cNvPr>
          <p:cNvGrpSpPr/>
          <p:nvPr/>
        </p:nvGrpSpPr>
        <p:grpSpPr>
          <a:xfrm>
            <a:off x="4130130" y="2750379"/>
            <a:ext cx="3446269" cy="861774"/>
            <a:chOff x="5458501" y="1382705"/>
            <a:chExt cx="3446269" cy="861774"/>
          </a:xfrm>
        </p:grpSpPr>
        <p:sp>
          <p:nvSpPr>
            <p:cNvPr id="100" name="TextBox 13">
              <a:extLst>
                <a:ext uri="{FF2B5EF4-FFF2-40B4-BE49-F238E27FC236}">
                  <a16:creationId xmlns:a16="http://schemas.microsoft.com/office/drawing/2014/main" id="{98C0EF71-BE31-45BA-B570-AB84A590BD1E}"/>
                </a:ext>
              </a:extLst>
            </p:cNvPr>
            <p:cNvSpPr txBox="1"/>
            <p:nvPr/>
          </p:nvSpPr>
          <p:spPr>
            <a:xfrm>
              <a:off x="5458501" y="1382705"/>
              <a:ext cx="71846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>
                <a:defRPr/>
              </a:pPr>
              <a:r>
                <a:rPr lang="en-US" sz="5000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2</a:t>
              </a:r>
            </a:p>
          </p:txBody>
        </p:sp>
        <p:cxnSp>
          <p:nvCxnSpPr>
            <p:cNvPr id="101" name="Straight Connector 15">
              <a:extLst>
                <a:ext uri="{FF2B5EF4-FFF2-40B4-BE49-F238E27FC236}">
                  <a16:creationId xmlns:a16="http://schemas.microsoft.com/office/drawing/2014/main" id="{ED750DAA-65E3-4A94-91D2-60C9DBD91314}"/>
                </a:ext>
              </a:extLst>
            </p:cNvPr>
            <p:cNvCxnSpPr/>
            <p:nvPr/>
          </p:nvCxnSpPr>
          <p:spPr>
            <a:xfrm>
              <a:off x="6630955" y="1424273"/>
              <a:ext cx="0" cy="733127"/>
            </a:xfrm>
            <a:prstGeom prst="line">
              <a:avLst/>
            </a:prstGeom>
            <a:noFill/>
            <a:ln w="19050" cap="flat" cmpd="sng" algn="ctr">
              <a:solidFill>
                <a:srgbClr val="FDFDFD"/>
              </a:solidFill>
              <a:prstDash val="solid"/>
            </a:ln>
            <a:effectLst/>
          </p:spPr>
        </p:cxnSp>
        <p:sp>
          <p:nvSpPr>
            <p:cNvPr id="103" name="TextBox 13">
              <a:extLst>
                <a:ext uri="{FF2B5EF4-FFF2-40B4-BE49-F238E27FC236}">
                  <a16:creationId xmlns:a16="http://schemas.microsoft.com/office/drawing/2014/main" id="{DFDD0B96-B3EC-4FB8-AE93-888E6D01C98B}"/>
                </a:ext>
              </a:extLst>
            </p:cNvPr>
            <p:cNvSpPr txBox="1"/>
            <p:nvPr/>
          </p:nvSpPr>
          <p:spPr>
            <a:xfrm>
              <a:off x="7106381" y="1698954"/>
              <a:ext cx="179838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ko-KR" altLang="en-US" sz="1600" b="1" dirty="0">
                  <a:solidFill>
                    <a:srgbClr val="FDFDFD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sym typeface="Arial" panose="020B0604020202020204" pitchFamily="34" charset="0"/>
                </a:rPr>
                <a:t>다이어그램</a:t>
              </a:r>
              <a:endParaRPr lang="en-US" altLang="ko-KR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endParaRPr>
            </a:p>
          </p:txBody>
        </p:sp>
      </p:grpSp>
      <p:grpSp>
        <p:nvGrpSpPr>
          <p:cNvPr id="111" name="组合 1">
            <a:extLst>
              <a:ext uri="{FF2B5EF4-FFF2-40B4-BE49-F238E27FC236}">
                <a16:creationId xmlns:a16="http://schemas.microsoft.com/office/drawing/2014/main" id="{75E8CDF0-9325-4BAD-AD63-B8879CA540BB}"/>
              </a:ext>
            </a:extLst>
          </p:cNvPr>
          <p:cNvGrpSpPr/>
          <p:nvPr/>
        </p:nvGrpSpPr>
        <p:grpSpPr>
          <a:xfrm>
            <a:off x="4130130" y="3886873"/>
            <a:ext cx="3424831" cy="861774"/>
            <a:chOff x="5458501" y="1382705"/>
            <a:chExt cx="3424831" cy="861774"/>
          </a:xfrm>
        </p:grpSpPr>
        <p:sp>
          <p:nvSpPr>
            <p:cNvPr id="112" name="TextBox 13">
              <a:extLst>
                <a:ext uri="{FF2B5EF4-FFF2-40B4-BE49-F238E27FC236}">
                  <a16:creationId xmlns:a16="http://schemas.microsoft.com/office/drawing/2014/main" id="{61AE2A77-57A2-407D-AB0C-8B31A857B033}"/>
                </a:ext>
              </a:extLst>
            </p:cNvPr>
            <p:cNvSpPr txBox="1"/>
            <p:nvPr/>
          </p:nvSpPr>
          <p:spPr>
            <a:xfrm>
              <a:off x="5458501" y="1382705"/>
              <a:ext cx="71846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>
                <a:defRPr/>
              </a:pPr>
              <a:r>
                <a:rPr lang="en-US" sz="5000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3</a:t>
              </a:r>
            </a:p>
          </p:txBody>
        </p:sp>
        <p:cxnSp>
          <p:nvCxnSpPr>
            <p:cNvPr id="113" name="Straight Connector 15">
              <a:extLst>
                <a:ext uri="{FF2B5EF4-FFF2-40B4-BE49-F238E27FC236}">
                  <a16:creationId xmlns:a16="http://schemas.microsoft.com/office/drawing/2014/main" id="{64983604-E991-4EB2-A345-9636493B385C}"/>
                </a:ext>
              </a:extLst>
            </p:cNvPr>
            <p:cNvCxnSpPr/>
            <p:nvPr/>
          </p:nvCxnSpPr>
          <p:spPr>
            <a:xfrm>
              <a:off x="6630955" y="1424273"/>
              <a:ext cx="0" cy="733127"/>
            </a:xfrm>
            <a:prstGeom prst="line">
              <a:avLst/>
            </a:prstGeom>
            <a:noFill/>
            <a:ln w="19050" cap="flat" cmpd="sng" algn="ctr">
              <a:solidFill>
                <a:srgbClr val="FDFDFD"/>
              </a:solidFill>
              <a:prstDash val="solid"/>
            </a:ln>
            <a:effectLst/>
          </p:spPr>
        </p:cxnSp>
        <p:sp>
          <p:nvSpPr>
            <p:cNvPr id="115" name="TextBox 13">
              <a:extLst>
                <a:ext uri="{FF2B5EF4-FFF2-40B4-BE49-F238E27FC236}">
                  <a16:creationId xmlns:a16="http://schemas.microsoft.com/office/drawing/2014/main" id="{170FF630-80D0-4909-B79E-2B1A2EC7736C}"/>
                </a:ext>
              </a:extLst>
            </p:cNvPr>
            <p:cNvSpPr txBox="1"/>
            <p:nvPr/>
          </p:nvSpPr>
          <p:spPr>
            <a:xfrm>
              <a:off x="7084943" y="1702447"/>
              <a:ext cx="179838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ko-KR" altLang="en-US" sz="1600" b="1" dirty="0">
                  <a:solidFill>
                    <a:srgbClr val="FDFDFD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sym typeface="Arial" panose="020B0604020202020204" pitchFamily="34" charset="0"/>
                </a:rPr>
                <a:t>영상</a:t>
              </a:r>
              <a:endParaRPr lang="en-US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endParaRPr>
            </a:p>
          </p:txBody>
        </p:sp>
      </p:grpSp>
      <p:grpSp>
        <p:nvGrpSpPr>
          <p:cNvPr id="117" name="组合 1">
            <a:extLst>
              <a:ext uri="{FF2B5EF4-FFF2-40B4-BE49-F238E27FC236}">
                <a16:creationId xmlns:a16="http://schemas.microsoft.com/office/drawing/2014/main" id="{B2CD54CA-45C6-42CF-B6FB-D3F0B47F47EE}"/>
              </a:ext>
            </a:extLst>
          </p:cNvPr>
          <p:cNvGrpSpPr/>
          <p:nvPr/>
        </p:nvGrpSpPr>
        <p:grpSpPr>
          <a:xfrm>
            <a:off x="4130130" y="5151120"/>
            <a:ext cx="3461870" cy="861774"/>
            <a:chOff x="5458501" y="1382705"/>
            <a:chExt cx="3461870" cy="861774"/>
          </a:xfrm>
        </p:grpSpPr>
        <p:sp>
          <p:nvSpPr>
            <p:cNvPr id="118" name="TextBox 13">
              <a:extLst>
                <a:ext uri="{FF2B5EF4-FFF2-40B4-BE49-F238E27FC236}">
                  <a16:creationId xmlns:a16="http://schemas.microsoft.com/office/drawing/2014/main" id="{1261A3DA-6277-4D83-985E-44DF1E63B3E9}"/>
                </a:ext>
              </a:extLst>
            </p:cNvPr>
            <p:cNvSpPr txBox="1"/>
            <p:nvPr/>
          </p:nvSpPr>
          <p:spPr>
            <a:xfrm>
              <a:off x="5458501" y="1382705"/>
              <a:ext cx="71846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>
                <a:defRPr/>
              </a:pPr>
              <a:r>
                <a:rPr lang="en-US" sz="5000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 4</a:t>
              </a:r>
            </a:p>
          </p:txBody>
        </p:sp>
        <p:cxnSp>
          <p:nvCxnSpPr>
            <p:cNvPr id="119" name="Straight Connector 15">
              <a:extLst>
                <a:ext uri="{FF2B5EF4-FFF2-40B4-BE49-F238E27FC236}">
                  <a16:creationId xmlns:a16="http://schemas.microsoft.com/office/drawing/2014/main" id="{9CD3D917-E413-488A-82BA-0F01C7B310EA}"/>
                </a:ext>
              </a:extLst>
            </p:cNvPr>
            <p:cNvCxnSpPr/>
            <p:nvPr/>
          </p:nvCxnSpPr>
          <p:spPr>
            <a:xfrm>
              <a:off x="6630955" y="1424273"/>
              <a:ext cx="0" cy="733127"/>
            </a:xfrm>
            <a:prstGeom prst="line">
              <a:avLst/>
            </a:prstGeom>
            <a:noFill/>
            <a:ln w="19050" cap="flat" cmpd="sng" algn="ctr">
              <a:solidFill>
                <a:srgbClr val="FDFDFD"/>
              </a:solidFill>
              <a:prstDash val="solid"/>
            </a:ln>
            <a:effectLst/>
          </p:spPr>
        </p:cxnSp>
        <p:sp>
          <p:nvSpPr>
            <p:cNvPr id="121" name="TextBox 13">
              <a:extLst>
                <a:ext uri="{FF2B5EF4-FFF2-40B4-BE49-F238E27FC236}">
                  <a16:creationId xmlns:a16="http://schemas.microsoft.com/office/drawing/2014/main" id="{99749FD3-6BDE-4D66-B8F9-C2B2F35B3424}"/>
                </a:ext>
              </a:extLst>
            </p:cNvPr>
            <p:cNvSpPr txBox="1"/>
            <p:nvPr/>
          </p:nvSpPr>
          <p:spPr>
            <a:xfrm>
              <a:off x="7121982" y="1651872"/>
              <a:ext cx="1798389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ko-KR" altLang="en-US" sz="1600" b="1" dirty="0">
                  <a:solidFill>
                    <a:srgbClr val="FDFDFD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sym typeface="Arial" panose="020B0604020202020204" pitchFamily="34" charset="0"/>
                </a:rPr>
                <a:t>후기</a:t>
              </a:r>
              <a:endParaRPr lang="en-US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959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게임 요약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499E07CA-A605-46BA-9C78-447B321083B2}"/>
              </a:ext>
            </a:extLst>
          </p:cNvPr>
          <p:cNvSpPr txBox="1"/>
          <p:nvPr/>
        </p:nvSpPr>
        <p:spPr>
          <a:xfrm>
            <a:off x="2502379" y="2182726"/>
            <a:ext cx="7187241" cy="249914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원거리 공격을 하는 플레이어와</a:t>
            </a: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,</a:t>
            </a:r>
          </a:p>
          <a:p>
            <a:pPr algn="ctr" defTabSz="1216817">
              <a:spcBef>
                <a:spcPct val="20000"/>
              </a:spcBef>
              <a:defRPr/>
            </a:pP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플레이어를 돕는 무적 샌드백 인형군과 함께</a:t>
            </a: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,</a:t>
            </a:r>
          </a:p>
          <a:p>
            <a:pPr algn="ctr" defTabSz="1216817">
              <a:spcBef>
                <a:spcPct val="20000"/>
              </a:spcBef>
              <a:defRPr/>
            </a:pPr>
            <a:r>
              <a:rPr lang="ko-KR" altLang="en-US" sz="2800" b="1" dirty="0" err="1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나쁜놈을</a:t>
            </a: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 물리치는 게임</a:t>
            </a:r>
            <a:r>
              <a:rPr lang="en-US" altLang="ko-KR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.</a:t>
            </a:r>
          </a:p>
          <a:p>
            <a:pPr algn="ctr" defTabSz="1216817">
              <a:spcBef>
                <a:spcPct val="20000"/>
              </a:spcBef>
              <a:defRPr/>
            </a:pPr>
            <a:endParaRPr lang="en-US" sz="28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  <a:p>
            <a:pPr algn="ctr" defTabSz="1216817">
              <a:spcBef>
                <a:spcPct val="20000"/>
              </a:spcBef>
              <a:defRPr/>
            </a:pPr>
            <a:r>
              <a:rPr 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AI </a:t>
            </a:r>
            <a:r>
              <a:rPr lang="ko-KR" altLang="en-US" sz="28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협동 레이드</a:t>
            </a:r>
            <a:endParaRPr lang="en-US" sz="28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E5CAD3-1330-47C4-890F-B4673E6503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33924"/>
            <a:ext cx="2124075" cy="2124075"/>
          </a:xfrm>
          <a:prstGeom prst="rect">
            <a:avLst/>
          </a:prstGeom>
        </p:spPr>
      </p:pic>
      <p:sp>
        <p:nvSpPr>
          <p:cNvPr id="11" name="TextBox 13">
            <a:extLst>
              <a:ext uri="{FF2B5EF4-FFF2-40B4-BE49-F238E27FC236}">
                <a16:creationId xmlns:a16="http://schemas.microsoft.com/office/drawing/2014/main" id="{7BAC63CD-F257-4976-9810-13BA0C560791}"/>
              </a:ext>
            </a:extLst>
          </p:cNvPr>
          <p:cNvSpPr txBox="1"/>
          <p:nvPr/>
        </p:nvSpPr>
        <p:spPr>
          <a:xfrm>
            <a:off x="-2531584" y="4337693"/>
            <a:ext cx="7187241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ko-KR" altLang="en-US" sz="1600" b="1" dirty="0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의문의 </a:t>
            </a:r>
            <a:r>
              <a:rPr lang="ko-KR" altLang="en-US" sz="1600" b="1" dirty="0" err="1">
                <a:solidFill>
                  <a:srgbClr val="FDFDFD"/>
                </a:solidFill>
                <a:latin typeface="나눔고딕" panose="020D0604000000000000" pitchFamily="50" charset="-127"/>
                <a:ea typeface="나눔고딕" panose="020D0604000000000000" pitchFamily="50" charset="-127"/>
                <a:sym typeface="Arial" panose="020B0604020202020204" pitchFamily="34" charset="0"/>
              </a:rPr>
              <a:t>나쁜놈</a:t>
            </a:r>
            <a:endParaRPr lang="en-US" sz="1600" b="1" dirty="0">
              <a:solidFill>
                <a:srgbClr val="FDFDFD"/>
              </a:solidFill>
              <a:latin typeface="나눔고딕" panose="020D0604000000000000" pitchFamily="50" charset="-127"/>
              <a:ea typeface="나눔고딕" panose="020D0604000000000000" pitchFamily="50" charset="-127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45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요약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DAFC188-895E-4857-BEBF-07497C1FE9EC}"/>
              </a:ext>
            </a:extLst>
          </p:cNvPr>
          <p:cNvSpPr/>
          <p:nvPr/>
        </p:nvSpPr>
        <p:spPr>
          <a:xfrm>
            <a:off x="735440" y="1925052"/>
            <a:ext cx="10574244" cy="43423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515FD4-7603-4DCD-A543-971AC05E7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504" y="2403716"/>
            <a:ext cx="6397351" cy="3599039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63DCB54-5DBA-4DDE-9D61-27789A7E3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316" y="2452059"/>
            <a:ext cx="3655188" cy="169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7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주인공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몬스터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인형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DAFC188-895E-4857-BEBF-07497C1FE9EC}"/>
              </a:ext>
            </a:extLst>
          </p:cNvPr>
          <p:cNvSpPr/>
          <p:nvPr/>
        </p:nvSpPr>
        <p:spPr>
          <a:xfrm>
            <a:off x="2438400" y="1009650"/>
            <a:ext cx="8353425" cy="525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795FF26-BD97-4331-AC6E-2FCE874B0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133" y="2355656"/>
            <a:ext cx="7915958" cy="27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03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인형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AI)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F92451A-67E7-4393-9955-1751483E8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351" y="0"/>
            <a:ext cx="71692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6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보스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AI)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20F0CCD-B626-41F5-9EFC-12841FBA5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498" y="0"/>
            <a:ext cx="76490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보스 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Animation)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31C3D1F-F391-429E-9BAE-1AFEA6E37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0387" y="1114425"/>
            <a:ext cx="5991225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1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522514"/>
            <a:ext cx="3047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67721" y="522513"/>
            <a:ext cx="152399" cy="638882"/>
          </a:xfrm>
          <a:prstGeom prst="rect">
            <a:avLst/>
          </a:prstGeom>
          <a:solidFill>
            <a:srgbClr val="00B0F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0120" y="699730"/>
            <a:ext cx="29125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다이어그램</a:t>
            </a:r>
            <a:endParaRPr lang="en-US" altLang="ko-KR" sz="2400" b="1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보스 상태 설명</a:t>
            </a:r>
            <a:r>
              <a:rPr lang="en-US" altLang="ko-KR" sz="24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B3F398-5DC1-42E6-BD07-07565D4E07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87" t="20555" b="11249"/>
          <a:stretch/>
        </p:blipFill>
        <p:spPr>
          <a:xfrm>
            <a:off x="1738312" y="1707944"/>
            <a:ext cx="8715375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47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ww.home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311</Words>
  <Application>Microsoft Office PowerPoint</Application>
  <PresentationFormat>와이드스크린</PresentationFormat>
  <Paragraphs>51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고도 M</vt:lpstr>
      <vt:lpstr>나눔고딕</vt:lpstr>
      <vt:lpstr>Arial</vt:lpstr>
      <vt:lpstr>Calibri</vt:lpstr>
      <vt:lpstr>고도 B</vt:lpstr>
      <vt:lpstr>Calibri Light</vt:lpstr>
      <vt:lpstr>微软雅黑</vt:lpstr>
      <vt:lpstr>www.homeppt.com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黑色个性</dc:title>
  <dc:creator>第一PPT模板网：www.1ppt.com</dc:creator>
  <cp:keywords>第一PPT模板网：www.1ppt.com</cp:keywords>
  <cp:lastModifiedBy>Jang Hyeong Lee</cp:lastModifiedBy>
  <cp:revision>77</cp:revision>
  <dcterms:created xsi:type="dcterms:W3CDTF">2015-08-23T03:25:02Z</dcterms:created>
  <dcterms:modified xsi:type="dcterms:W3CDTF">2018-12-16T16:37:02Z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